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6" r:id="rId10"/>
    <p:sldId id="267" r:id="rId11"/>
    <p:sldId id="263" r:id="rId12"/>
    <p:sldId id="264" r:id="rId13"/>
  </p:sldIdLst>
  <p:sldSz cx="9144000" cy="5143500" type="screen16x9"/>
  <p:notesSz cx="6858000" cy="9144000"/>
  <p:embeddedFontLst>
    <p:embeddedFont>
      <p:font typeface="Lora Regular" panose="020B0604020202020204" charset="0"/>
      <p:regular r:id="rId15"/>
      <p:bold r:id="rId16"/>
      <p:italic r:id="rId17"/>
      <p:boldItalic r:id="rId18"/>
    </p:embeddedFont>
    <p:embeddedFont>
      <p:font typeface="Source Code Pro" panose="020B0604020202020204" charset="0"/>
      <p:regular r:id="rId19"/>
      <p:bold r:id="rId20"/>
      <p:italic r:id="rId21"/>
      <p:boldItalic r:id="rId22"/>
    </p:embeddedFont>
    <p:embeddedFont>
      <p:font typeface="Oswald" panose="020B0604020202020204" charset="0"/>
      <p:regular r:id="rId23"/>
      <p:bold r:id="rId24"/>
    </p:embeddedFont>
    <p:embeddedFont>
      <p:font typeface="Lobster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703321283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703321283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5245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703321283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703321283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703321283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703321283_0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703321283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703321283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703321283_0_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703321283_0_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703321283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703321283_0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703321283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703321283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703321283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703321283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703321283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703321283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2584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703321283_0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703321283_0_4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703321283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703321283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3628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1839450" y="618050"/>
            <a:ext cx="5465100" cy="16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300" u="sng">
                <a:latin typeface="Lobster"/>
                <a:ea typeface="Lobster"/>
                <a:cs typeface="Lobster"/>
                <a:sym typeface="Lobster"/>
              </a:rPr>
              <a:t>NoteBook</a:t>
            </a:r>
            <a:endParaRPr sz="9300" u="sng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720500" y="3601950"/>
            <a:ext cx="74235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3659">
                <a:solidFill>
                  <a:schemeClr val="dk1"/>
                </a:solidFill>
                <a:latin typeface="Lora Regular"/>
                <a:ea typeface="Lora Regular"/>
                <a:cs typeface="Lora Regular"/>
                <a:sym typeface="Lora Regular"/>
              </a:rPr>
              <a:t>A 4</a:t>
            </a:r>
            <a:r>
              <a:rPr lang="en" sz="3659" baseline="30000">
                <a:solidFill>
                  <a:schemeClr val="dk1"/>
                </a:solidFill>
                <a:latin typeface="Lora Regular"/>
                <a:ea typeface="Lora Regular"/>
                <a:cs typeface="Lora Regular"/>
                <a:sym typeface="Lora Regular"/>
              </a:rPr>
              <a:t>th</a:t>
            </a:r>
            <a:r>
              <a:rPr lang="en" sz="3659">
                <a:solidFill>
                  <a:schemeClr val="dk1"/>
                </a:solidFill>
                <a:latin typeface="Lora Regular"/>
                <a:ea typeface="Lora Regular"/>
                <a:cs typeface="Lora Regular"/>
                <a:sym typeface="Lora Regular"/>
              </a:rPr>
              <a:t> Semester Project</a:t>
            </a:r>
            <a:endParaRPr sz="3659">
              <a:solidFill>
                <a:schemeClr val="dk1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Change Password Page</a:t>
            </a:r>
            <a:endParaRPr dirty="0"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908" y="1309254"/>
            <a:ext cx="6324601" cy="383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 Regular"/>
                <a:ea typeface="Lora Regular"/>
                <a:cs typeface="Lora Regular"/>
                <a:sym typeface="Lora Regular"/>
              </a:rPr>
              <a:t>Admin Page Preview</a:t>
            </a:r>
            <a:endParaRPr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7575" y="1283050"/>
            <a:ext cx="6863026" cy="3860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THANK YOU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  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           </a:t>
            </a:r>
            <a:r>
              <a:rPr lang="en" sz="250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Submitted To :- Puneet Banga </a:t>
            </a:r>
            <a:endParaRPr sz="2500"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                                     </a:t>
            </a:r>
            <a:endParaRPr sz="2500"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            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PRESENTED BY :-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Ankit Rana                    Sakshi Agarwal                 Pallab Manchanda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11192525                         11192516                              11192514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A2                                   A2                                        A2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3546200" y="146882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What is NoteBook ?</a:t>
            </a:r>
            <a:endParaRPr sz="3600"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NoteBook is a website which aims to make the process of sharing and uploading of notes and study material a seamless and linear process for the Engineering students of Maharishi Markandeshwar (Deemed to be University)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What are the advantages of NoteBook ?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 Regular"/>
              <a:buChar char="●"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Has a User Friendly interface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 Regular"/>
              <a:buChar char="●"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Provides a platform to share Study Material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 Regular"/>
              <a:buChar char="●"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Provides an environment outside of classroom to discuss and review assignments and notes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 Regular"/>
              <a:buChar char="●"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Account creation and file saving system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 Regular"/>
              <a:buChar char="●"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Fast download via server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18165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Login Page Preview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7646" y="1410800"/>
            <a:ext cx="6635909" cy="373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Account Creation Page</a:t>
            </a:r>
            <a:endParaRPr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035" y="1364672"/>
            <a:ext cx="6573983" cy="37788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Forgot Password</a:t>
            </a:r>
            <a:r>
              <a:rPr lang="en" dirty="0" smtClean="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 </a:t>
            </a:r>
            <a:r>
              <a:rPr lang="en" dirty="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Page</a:t>
            </a:r>
            <a:endParaRPr dirty="0"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364" y="1330036"/>
            <a:ext cx="6276109" cy="381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86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Home </a:t>
            </a:r>
            <a:r>
              <a:rPr lang="en" dirty="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Page Template</a:t>
            </a:r>
            <a:endParaRPr dirty="0"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108" y="1246908"/>
            <a:ext cx="6435437" cy="389659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000000"/>
                </a:solidFill>
                <a:latin typeface="Lora Regular"/>
                <a:ea typeface="Lora Regular"/>
                <a:cs typeface="Lora Regular"/>
                <a:sym typeface="Lora Regular"/>
              </a:rPr>
              <a:t>Notes Page</a:t>
            </a:r>
            <a:endParaRPr dirty="0">
              <a:solidFill>
                <a:srgbClr val="000000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964" y="1330036"/>
            <a:ext cx="6400800" cy="381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360674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134</Words>
  <Application>Microsoft Office PowerPoint</Application>
  <PresentationFormat>On-screen Show (16:9)</PresentationFormat>
  <Paragraphs>29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Lora Regular</vt:lpstr>
      <vt:lpstr>Source Code Pro</vt:lpstr>
      <vt:lpstr>Oswald</vt:lpstr>
      <vt:lpstr>Lobster</vt:lpstr>
      <vt:lpstr>Arial</vt:lpstr>
      <vt:lpstr>Modern Writer</vt:lpstr>
      <vt:lpstr>NoteBook</vt:lpstr>
      <vt:lpstr>PRESENTED BY :-</vt:lpstr>
      <vt:lpstr>What is NoteBook ?</vt:lpstr>
      <vt:lpstr>What are the advantages of NoteBook ?</vt:lpstr>
      <vt:lpstr>Login Page Preview</vt:lpstr>
      <vt:lpstr>Account Creation Page</vt:lpstr>
      <vt:lpstr>Forgot Password Page</vt:lpstr>
      <vt:lpstr>Home Page Template</vt:lpstr>
      <vt:lpstr>Notes Page</vt:lpstr>
      <vt:lpstr>Change Password Page</vt:lpstr>
      <vt:lpstr>Admin Page Preview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NoteBook</dc:title>
  <cp:lastModifiedBy>Infernus</cp:lastModifiedBy>
  <cp:revision>1</cp:revision>
  <dcterms:modified xsi:type="dcterms:W3CDTF">2021-04-25T16:52:23Z</dcterms:modified>
</cp:coreProperties>
</file>